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55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DC9AA-A289-45CC-B1D2-DBBDA7C35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158205-8A56-4229-BD35-10413EAFBF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1DC71-6FE0-4857-969F-486D7F9AB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26174-322A-4EC9-9F84-F4F505B11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8034B-1F63-4A94-92DF-F3CEBD47A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32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EDF2-A1F7-4FDF-98E9-D61D438C3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9E3731-816C-429A-B57B-58E022C359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0E937-1583-4DDE-97E1-35C2A49AD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9CB8A-FF80-489D-BD5C-D525C82E3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414F0-8127-4AB8-A1FB-4EE391A35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986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640A3A-5CD5-4EA8-9B58-08559C7E47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4FF9E7-A69A-491D-B017-D48493AE52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65644-64C4-4BB6-A8D8-23B6F1AF9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674B1-8E9D-48F6-AF1B-7A2859CC3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6C3ED-5686-40E5-ADB7-73AB7CB07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54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9B18F-0AB9-4EE4-871F-9148D37AE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B5AC5-8A0A-4FCA-B1B1-992D9C1A7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4A368-CB97-409C-8B7B-3CD704B18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DCAB1-7E73-4F4D-888C-E5BCEC680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6DA9C-B64E-46F9-A3E0-9F0F08257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375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30E63-2C9F-4455-8FB6-3DADD654A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EEA75-2385-48D8-9E85-B66AA07D3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D1826-E698-44DE-8275-DBFACBD43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78C05-3478-4C4D-89C9-4DBA399D6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42A72-3E00-4312-9EE1-17D78DBD4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786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FDAEF-EE10-43C5-BB0B-6C4208A83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1D564-073D-4FFC-A8DB-1C283C9D52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C325A-8C84-4F13-AD34-CC79CB3731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0278C-1AA8-4B29-8742-5B3474D1A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48787-3057-413F-99DF-75DBF7674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9B41E4-9E67-4C21-A762-3A1F1E4DE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3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DC5C3-9950-4067-8DCE-0DC4491CB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B909A-DB0A-471A-A980-3D74A3D83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C1987A-01D5-48FA-912D-65B1E4CE45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8E0A8B-703D-431D-B079-536B76F876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2DC073-A0D2-4CC5-9395-0BF710337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BE4B2C-A4A2-4660-BC00-AE5B28DD8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A3D493-995F-4C4F-85EC-716E50C1B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AEE349-8FFE-4874-B9C6-A7F703676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482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739E7-E52C-436B-8D6F-05BD183F8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372700-0C4E-4BDE-93B5-467DB809D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EA220F-005E-43CB-AA69-5EC230D03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7E9A4-FC72-4C3A-9362-5478D327C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80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E4EBBB-C8E0-4F4C-A995-5667A8660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2A82F-59B4-4846-A6CE-4A11E3BC4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05195E-076B-499D-8CF6-07EB20F2B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709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B0478-AEAC-463F-B4AA-C7634BDD0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1B9C6-BFBC-4A29-8769-B40C69E7B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3EDC23-93B4-43A4-BEBD-13818AEA01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2C921-CA14-49E9-A8BF-F94C83CCF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BAECBA-E0B8-4EE2-B3AB-9BEDC36C8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BD34F-3C67-4840-9E16-EF1A8BA64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00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42159-2AAA-4479-828C-CF65AE653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70DA62-90FA-4EED-9C64-C58B6DA4D3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18CF85-EFF7-4B44-BD81-44ABF7C975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54464F-78CF-4B66-BF43-99A9B4BD5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5B604A-BB97-4A77-8668-3BCDC1BEB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51080C-6327-4767-BD46-784146F1E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090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A76B88-05A2-49E2-972F-1B7036A20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29F34-52F3-4AB6-8DBE-BBD261F8B7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CB005-6CBC-4D45-92DC-5C1DFECBE8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1CA788-F6AA-4D4F-AD30-90E8AC03F67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8CCC-4EB6-47CD-BFE6-DC239B2FC8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9282C-DA15-4CEC-8B18-6B50AD301A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F30F6-C612-4A12-B66C-D36F3CB73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423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F6812A-FFA3-4FB9-87D2-F5A0C8A577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Brainsuite</a:t>
            </a:r>
          </a:p>
        </p:txBody>
      </p:sp>
    </p:spTree>
    <p:extLst>
      <p:ext uri="{BB962C8B-B14F-4D97-AF65-F5344CB8AC3E}">
        <p14:creationId xmlns:p14="http://schemas.microsoft.com/office/powerpoint/2010/main" val="1034924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E31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BCC8C-E23A-48EE-8355-D04B9D364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Topology Correction</a:t>
            </a:r>
          </a:p>
        </p:txBody>
      </p:sp>
      <p:pic>
        <p:nvPicPr>
          <p:cNvPr id="4" name="Picture 3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BC49389F-4E29-4A37-8A12-D6AADFFD3D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681038"/>
            <a:ext cx="7858125" cy="584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02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635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F31AA9-3585-4E00-A8F0-7E96E7CE9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Wisp Removal</a:t>
            </a:r>
          </a:p>
        </p:txBody>
      </p:sp>
      <p:pic>
        <p:nvPicPr>
          <p:cNvPr id="4" name="Picture 3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75FBCA31-DE3B-48A0-85B4-4BCFDA4BF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728663"/>
            <a:ext cx="7786688" cy="5453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638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238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79A44D-0BC9-4E61-9DF9-2469F3E65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Inner Cortical Surface</a:t>
            </a:r>
          </a:p>
        </p:txBody>
      </p:sp>
      <p:pic>
        <p:nvPicPr>
          <p:cNvPr id="4" name="Picture 3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F059BFFC-418C-4B68-9413-EB046D75C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938213"/>
            <a:ext cx="7815263" cy="556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992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33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672575-18ED-4A8B-8DA5-ACB857A69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Pial Surface Expansion</a:t>
            </a:r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7E3E09C-0AE5-41C6-92C6-8EEFF7F1A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819150"/>
            <a:ext cx="7839075" cy="519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822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240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0E99E6-6F4E-4C45-99F6-D349E4472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Split Hemispheres</a:t>
            </a:r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CA69D51-C01C-43ED-AE12-7281FCE4BD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914401"/>
            <a:ext cx="7739063" cy="511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835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C3E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0B7DE3-0494-4BB0-8E44-0CBF5A219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</a:t>
            </a:r>
          </a:p>
        </p:txBody>
      </p:sp>
      <p:pic>
        <p:nvPicPr>
          <p:cNvPr id="5" name="Picture 4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EAD85107-4F55-41F2-AFC7-B1488E0B1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966788"/>
            <a:ext cx="7739063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367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C4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0E87F3-9973-4157-8C70-C7D95B3A4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BSE steps</a:t>
            </a:r>
          </a:p>
        </p:txBody>
      </p:sp>
      <p:pic>
        <p:nvPicPr>
          <p:cNvPr id="5" name="Picture 4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6240EB1B-7357-48C5-816D-A57A5A304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785813"/>
            <a:ext cx="7815263" cy="556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65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73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E342C4-82D5-4001-BCD3-71B090B9F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BSE</a:t>
            </a:r>
          </a:p>
        </p:txBody>
      </p:sp>
      <p:pic>
        <p:nvPicPr>
          <p:cNvPr id="5" name="Picture 4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AEF81B3C-D382-44A9-AA8B-69ACA13D87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938" y="785813"/>
            <a:ext cx="8058150" cy="561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69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037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48B22C-E6CF-45CD-AA81-62BE7AC6D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BSE with edge constant = 0.8</a:t>
            </a:r>
          </a:p>
        </p:txBody>
      </p:sp>
      <p:pic>
        <p:nvPicPr>
          <p:cNvPr id="5" name="Picture 4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A6EBF39B-698B-49C3-8F82-0994B9B02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988" y="771525"/>
            <a:ext cx="8148637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525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E3F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B38A17-D2B4-441B-B0BB-0E0C7AE6F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Skull stripping – Non Uniformity correction</a:t>
            </a:r>
          </a:p>
        </p:txBody>
      </p:sp>
      <p:pic>
        <p:nvPicPr>
          <p:cNvPr id="5" name="Picture 4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0075A6B7-983C-4683-809B-27615FB22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857250"/>
            <a:ext cx="7758113" cy="546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30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538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CECF58-9163-43C4-B27F-A32AFEA49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Cerebrum Labelling</a:t>
            </a:r>
          </a:p>
        </p:txBody>
      </p:sp>
      <p:pic>
        <p:nvPicPr>
          <p:cNvPr id="5" name="Picture 4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3E0B730D-C4B4-42F5-A5CB-A38D1BA4C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619124"/>
            <a:ext cx="7753350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74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537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F10E9-4C2E-4CB6-84CB-3C7972C71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Inner Cortical Mask</a:t>
            </a:r>
          </a:p>
        </p:txBody>
      </p:sp>
      <p:pic>
        <p:nvPicPr>
          <p:cNvPr id="5" name="Picture 4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0F7193DB-4FF8-4D48-89CB-53030C49D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733425"/>
            <a:ext cx="7824788" cy="534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03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E31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F4BBB-5F3F-4776-B037-5D9550703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Scrubbing Mask</a:t>
            </a:r>
          </a:p>
        </p:txBody>
      </p:sp>
      <p:pic>
        <p:nvPicPr>
          <p:cNvPr id="4" name="Picture 3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07C64250-F4D4-4A39-B3BD-029119E2B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885825"/>
            <a:ext cx="7796213" cy="573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397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36</Words>
  <Application>Microsoft Office PowerPoint</Application>
  <PresentationFormat>Widescreen</PresentationFormat>
  <Paragraphs>14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Brainsuite</vt:lpstr>
      <vt:lpstr>Data</vt:lpstr>
      <vt:lpstr>BSE steps</vt:lpstr>
      <vt:lpstr>BSE</vt:lpstr>
      <vt:lpstr>BSE with edge constant = 0.8</vt:lpstr>
      <vt:lpstr>Skull stripping – Non Uniformity correction</vt:lpstr>
      <vt:lpstr>Cerebrum Labelling</vt:lpstr>
      <vt:lpstr>Inner Cortical Mask</vt:lpstr>
      <vt:lpstr>Scrubbing Mask</vt:lpstr>
      <vt:lpstr>Topology Correction</vt:lpstr>
      <vt:lpstr>Wisp Removal</vt:lpstr>
      <vt:lpstr>Inner Cortical Surface</vt:lpstr>
      <vt:lpstr>Pial Surface Expansion</vt:lpstr>
      <vt:lpstr>Split Hemispheres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Brainsuite</dc:title>
  <dc:creator>Tamoghna Chattopadhyay</dc:creator>
  <cp:lastModifiedBy>Tamoghna Chattopadhyay</cp:lastModifiedBy>
  <cp:revision>4</cp:revision>
  <dcterms:created xsi:type="dcterms:W3CDTF">2019-01-25T19:18:54Z</dcterms:created>
  <dcterms:modified xsi:type="dcterms:W3CDTF">2019-01-25T19:29:11Z</dcterms:modified>
</cp:coreProperties>
</file>